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7" r:id="rId2"/>
  </p:sldIdLst>
  <p:sldSz cx="7772400" cy="10058400"/>
  <p:notesSz cx="6858000" cy="9874250"/>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283"/>
  </p:normalViewPr>
  <p:slideViewPr>
    <p:cSldViewPr snapToGrid="0" snapToObjects="1">
      <p:cViewPr varScale="1">
        <p:scale>
          <a:sx n="68" d="100"/>
          <a:sy n="68" d="100"/>
        </p:scale>
        <p:origin x="3344" y="512"/>
      </p:cViewPr>
      <p:guideLst/>
    </p:cSldViewPr>
  </p:slideViewPr>
  <p:notesTextViewPr>
    <p:cViewPr>
      <p:scale>
        <a:sx n="1" d="1"/>
        <a:sy n="1" d="1"/>
      </p:scale>
      <p:origin x="0" y="0"/>
    </p:cViewPr>
  </p:notesTextViewPr>
  <p:notesViewPr>
    <p:cSldViewPr snapToGrid="0" snapToObjects="1">
      <p:cViewPr varScale="1">
        <p:scale>
          <a:sx n="106" d="100"/>
          <a:sy n="106" d="100"/>
        </p:scale>
        <p:origin x="5328"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BF96C25-D939-D8F0-BF4F-8834E2D68A12}"/>
              </a:ext>
            </a:extLst>
          </p:cNvPr>
          <p:cNvSpPr>
            <a:spLocks noGrp="1"/>
          </p:cNvSpPr>
          <p:nvPr>
            <p:ph type="hdr" sz="quarter"/>
          </p:nvPr>
        </p:nvSpPr>
        <p:spPr>
          <a:xfrm>
            <a:off x="0" y="0"/>
            <a:ext cx="2971800" cy="495428"/>
          </a:xfrm>
          <a:prstGeom prst="rect">
            <a:avLst/>
          </a:prstGeom>
        </p:spPr>
        <p:txBody>
          <a:bodyPr vert="horz" lIns="91440" tIns="45720" rIns="91440" bIns="45720" rtlCol="0"/>
          <a:lstStyle>
            <a:lvl1pPr algn="l">
              <a:defRPr sz="1200"/>
            </a:lvl1pPr>
          </a:lstStyle>
          <a:p>
            <a:endParaRPr kumimoji="1" lang="ja-JP" altLang="en-US">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854EDD4C-4037-7F0D-272C-E2C7812595B5}"/>
              </a:ext>
            </a:extLst>
          </p:cNvPr>
          <p:cNvSpPr>
            <a:spLocks noGrp="1"/>
          </p:cNvSpPr>
          <p:nvPr>
            <p:ph type="dt" sz="quarter" idx="1"/>
          </p:nvPr>
        </p:nvSpPr>
        <p:spPr>
          <a:xfrm>
            <a:off x="3884613" y="0"/>
            <a:ext cx="2971800" cy="495428"/>
          </a:xfrm>
          <a:prstGeom prst="rect">
            <a:avLst/>
          </a:prstGeom>
        </p:spPr>
        <p:txBody>
          <a:bodyPr vert="horz" lIns="91440" tIns="45720" rIns="91440" bIns="45720" rtlCol="0"/>
          <a:lstStyle>
            <a:lvl1pPr algn="r">
              <a:defRPr sz="1200"/>
            </a:lvl1pPr>
          </a:lstStyle>
          <a:p>
            <a:fld id="{3DA3601A-0228-411D-944F-E86493BB499C}" type="datetime1">
              <a:rPr kumimoji="1" lang="en-US" altLang="ja-JP" smtClean="0">
                <a:latin typeface="Meiryo UI" panose="020B0604030504040204" pitchFamily="50" charset="-128"/>
                <a:ea typeface="Meiryo UI" panose="020B0604030504040204" pitchFamily="50" charset="-128"/>
              </a:rPr>
              <a:t>2/26/25</a:t>
            </a:fld>
            <a:endParaRPr kumimoji="1" lang="ja-JP" altLang="en-US">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1B9BA70A-9AFB-4678-CEE0-EE935F9D2437}"/>
              </a:ext>
            </a:extLst>
          </p:cNvPr>
          <p:cNvSpPr>
            <a:spLocks noGrp="1"/>
          </p:cNvSpPr>
          <p:nvPr>
            <p:ph type="ftr" sz="quarter" idx="2"/>
          </p:nvPr>
        </p:nvSpPr>
        <p:spPr>
          <a:xfrm>
            <a:off x="0" y="9378825"/>
            <a:ext cx="2971800" cy="495427"/>
          </a:xfrm>
          <a:prstGeom prst="rect">
            <a:avLst/>
          </a:prstGeom>
        </p:spPr>
        <p:txBody>
          <a:bodyPr vert="horz" lIns="91440" tIns="45720" rIns="91440" bIns="45720" rtlCol="0" anchor="b"/>
          <a:lstStyle>
            <a:lvl1pPr algn="l">
              <a:defRPr sz="1200"/>
            </a:lvl1pPr>
          </a:lstStyle>
          <a:p>
            <a:endParaRPr kumimoji="1" lang="ja-JP" altLang="en-US">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6CCA296D-FC19-8C73-5E8A-BB8546656D3F}"/>
              </a:ext>
            </a:extLst>
          </p:cNvPr>
          <p:cNvSpPr>
            <a:spLocks noGrp="1"/>
          </p:cNvSpPr>
          <p:nvPr>
            <p:ph type="sldNum" sz="quarter" idx="3"/>
          </p:nvPr>
        </p:nvSpPr>
        <p:spPr>
          <a:xfrm>
            <a:off x="3884613" y="9378825"/>
            <a:ext cx="2971800" cy="495427"/>
          </a:xfrm>
          <a:prstGeom prst="rect">
            <a:avLst/>
          </a:prstGeom>
        </p:spPr>
        <p:txBody>
          <a:bodyPr vert="horz" lIns="91440" tIns="45720" rIns="91440" bIns="45720" rtlCol="0" anchor="b"/>
          <a:lstStyle>
            <a:lvl1pPr algn="r">
              <a:defRPr sz="1200"/>
            </a:lvl1pPr>
          </a:lstStyle>
          <a:p>
            <a:fld id="{F2B6FC24-0BE6-4CF8-B267-AE3C67AF5A27}" type="slidenum">
              <a:rPr kumimoji="1" lang="en-US" altLang="ja-JP" smtClean="0">
                <a:latin typeface="Meiryo UI" panose="020B0604030504040204" pitchFamily="50" charset="-128"/>
                <a:ea typeface="Meiryo UI" panose="020B0604030504040204" pitchFamily="50" charset="-128"/>
              </a:rPr>
              <a:t>‹#›</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473347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5428"/>
          </a:xfrm>
          <a:prstGeom prst="rect">
            <a:avLst/>
          </a:prstGeom>
        </p:spPr>
        <p:txBody>
          <a:bodyPr vert="horz" lIns="91440" tIns="45720" rIns="91440" bIns="45720" rtlCol="0"/>
          <a:lstStyle>
            <a:lvl1pPr algn="l">
              <a:defRPr sz="1200" baseline="0">
                <a:latin typeface="Meiryo UI" panose="020B0604030504040204" pitchFamily="50" charset="-128"/>
                <a:ea typeface="Meiryo UI" panose="020B0604030504040204" pitchFamily="50" charset="-128"/>
              </a:defRPr>
            </a:lvl1pPr>
          </a:lstStyle>
          <a:p>
            <a:endParaRPr kumimoji="1" lang="ja-JP" altLang="en-US">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idx="1"/>
          </p:nvPr>
        </p:nvSpPr>
        <p:spPr>
          <a:xfrm>
            <a:off x="3884613" y="0"/>
            <a:ext cx="2971800" cy="495428"/>
          </a:xfrm>
          <a:prstGeom prst="rect">
            <a:avLst/>
          </a:prstGeom>
        </p:spPr>
        <p:txBody>
          <a:bodyPr vert="horz" lIns="91440" tIns="45720" rIns="91440" bIns="45720" rtlCol="0"/>
          <a:lstStyle>
            <a:lvl1pPr algn="r">
              <a:defRPr sz="1200" baseline="0">
                <a:latin typeface="Meiryo UI" panose="020B0604030504040204" pitchFamily="50" charset="-128"/>
                <a:ea typeface="Meiryo UI" panose="020B0604030504040204" pitchFamily="50" charset="-128"/>
              </a:defRPr>
            </a:lvl1pPr>
          </a:lstStyle>
          <a:p>
            <a:fld id="{E85C4033-825F-4C66-AFD4-7A05648E5AF2}" type="datetime1">
              <a:rPr kumimoji="1" lang="ja-JP" altLang="en-US" smtClean="0"/>
              <a:t>2025/2/26</a:t>
            </a:fld>
            <a:endParaRPr kumimoji="1" lang="ja-JP" altLang="en-US">
              <a:latin typeface="Meiryo UI" panose="020B0604030504040204" pitchFamily="50" charset="-128"/>
              <a:ea typeface="Meiryo UI" panose="020B0604030504040204" pitchFamily="50" charset="-128"/>
            </a:endParaRPr>
          </a:p>
        </p:txBody>
      </p:sp>
      <p:sp>
        <p:nvSpPr>
          <p:cNvPr id="4" name="スライド イメージ プレースホルダー 3"/>
          <p:cNvSpPr>
            <a:spLocks noGrp="1" noRot="1" noChangeAspect="1"/>
          </p:cNvSpPr>
          <p:nvPr>
            <p:ph type="sldImg" idx="2"/>
          </p:nvPr>
        </p:nvSpPr>
        <p:spPr>
          <a:xfrm>
            <a:off x="2141538" y="1233488"/>
            <a:ext cx="2574925" cy="3333750"/>
          </a:xfrm>
          <a:prstGeom prst="rect">
            <a:avLst/>
          </a:prstGeom>
          <a:noFill/>
          <a:ln w="12700">
            <a:solidFill>
              <a:prstClr val="black"/>
            </a:solidFill>
          </a:ln>
        </p:spPr>
        <p:txBody>
          <a:bodyPr vert="horz" lIns="91440" tIns="45720" rIns="91440" bIns="45720" rtlCol="0" anchor="ctr"/>
          <a:lstStyle/>
          <a:p>
            <a:endParaRPr lang="ja-JP" altLang="en-US" noProof="0"/>
          </a:p>
        </p:txBody>
      </p:sp>
      <p:sp>
        <p:nvSpPr>
          <p:cNvPr id="5" name="ノート プレースホルダー 4"/>
          <p:cNvSpPr>
            <a:spLocks noGrp="1"/>
          </p:cNvSpPr>
          <p:nvPr>
            <p:ph type="body" sz="quarter" idx="3"/>
          </p:nvPr>
        </p:nvSpPr>
        <p:spPr>
          <a:xfrm>
            <a:off x="685800" y="4751983"/>
            <a:ext cx="5486400" cy="3887986"/>
          </a:xfrm>
          <a:prstGeom prst="rect">
            <a:avLst/>
          </a:prstGeom>
        </p:spPr>
        <p:txBody>
          <a:bodyPr vert="horz" lIns="91440" tIns="45720" rIns="91440" bIns="45720" rtlCol="0"/>
          <a:lstStyle/>
          <a:p>
            <a:pPr lvl="0"/>
            <a:r>
              <a:rPr kumimoji="1" lang="ja-JP" altLang="en-US" noProof="0"/>
              <a:t>マスター テキストの書式設定</a:t>
            </a:r>
          </a:p>
          <a:p>
            <a:pPr lvl="1"/>
            <a:r>
              <a:rPr kumimoji="1" lang="ja-JP" altLang="en-US" noProof="0"/>
              <a:t>第 </a:t>
            </a:r>
            <a:r>
              <a:rPr kumimoji="1" lang="en-US" altLang="ja-JP" noProof="0"/>
              <a:t>2 </a:t>
            </a:r>
            <a:r>
              <a:rPr kumimoji="1" lang="ja-JP" altLang="en-US" noProof="0"/>
              <a:t>レベル</a:t>
            </a:r>
          </a:p>
          <a:p>
            <a:pPr lvl="2"/>
            <a:r>
              <a:rPr kumimoji="1" lang="ja-JP" altLang="en-US" noProof="0"/>
              <a:t>第 </a:t>
            </a:r>
            <a:r>
              <a:rPr kumimoji="1" lang="en-US" altLang="ja-JP" noProof="0"/>
              <a:t>3 </a:t>
            </a:r>
            <a:r>
              <a:rPr kumimoji="1" lang="ja-JP" altLang="en-US" noProof="0"/>
              <a:t>レベル</a:t>
            </a:r>
          </a:p>
          <a:p>
            <a:pPr lvl="3"/>
            <a:r>
              <a:rPr kumimoji="1" lang="ja-JP" altLang="en-US" noProof="0"/>
              <a:t>第 </a:t>
            </a:r>
            <a:r>
              <a:rPr kumimoji="1" lang="en-US" altLang="ja-JP" noProof="0"/>
              <a:t>4 </a:t>
            </a:r>
            <a:r>
              <a:rPr kumimoji="1" lang="ja-JP" altLang="en-US" noProof="0"/>
              <a:t>レベル</a:t>
            </a:r>
          </a:p>
          <a:p>
            <a:pPr lvl="4"/>
            <a:r>
              <a:rPr kumimoji="1" lang="ja-JP" altLang="en-US" noProof="0"/>
              <a:t>第 </a:t>
            </a:r>
            <a:r>
              <a:rPr kumimoji="1" lang="en-US" altLang="ja-JP" noProof="0"/>
              <a:t>5 </a:t>
            </a:r>
            <a:r>
              <a:rPr kumimoji="1" lang="ja-JP" altLang="en-US" noProof="0"/>
              <a:t>レベル</a:t>
            </a:r>
          </a:p>
        </p:txBody>
      </p:sp>
      <p:sp>
        <p:nvSpPr>
          <p:cNvPr id="6" name="フッター プレースホルダー 5"/>
          <p:cNvSpPr>
            <a:spLocks noGrp="1"/>
          </p:cNvSpPr>
          <p:nvPr>
            <p:ph type="ftr" sz="quarter" idx="4"/>
          </p:nvPr>
        </p:nvSpPr>
        <p:spPr>
          <a:xfrm>
            <a:off x="0" y="9378825"/>
            <a:ext cx="2971800" cy="495427"/>
          </a:xfrm>
          <a:prstGeom prst="rect">
            <a:avLst/>
          </a:prstGeom>
        </p:spPr>
        <p:txBody>
          <a:bodyPr vert="horz" lIns="91440" tIns="45720" rIns="91440" bIns="45720" rtlCol="0" anchor="b"/>
          <a:lstStyle>
            <a:lvl1pPr algn="l">
              <a:defRPr sz="1200" baseline="0">
                <a:latin typeface="Meiryo UI" panose="020B0604030504040204" pitchFamily="50" charset="-128"/>
                <a:ea typeface="Meiryo UI" panose="020B0604030504040204" pitchFamily="50" charset="-128"/>
              </a:defRPr>
            </a:lvl1pPr>
          </a:lstStyle>
          <a:p>
            <a:endParaRPr kumimoji="1" lang="ja-JP" altLang="en-US">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5"/>
          </p:nvPr>
        </p:nvSpPr>
        <p:spPr>
          <a:xfrm>
            <a:off x="3884613" y="9378825"/>
            <a:ext cx="2971800" cy="495427"/>
          </a:xfrm>
          <a:prstGeom prst="rect">
            <a:avLst/>
          </a:prstGeom>
        </p:spPr>
        <p:txBody>
          <a:bodyPr vert="horz" lIns="91440" tIns="45720" rIns="91440" bIns="45720" rtlCol="0" anchor="b"/>
          <a:lstStyle>
            <a:lvl1pPr algn="r">
              <a:defRPr sz="1200" baseline="0">
                <a:latin typeface="Meiryo UI" panose="020B0604030504040204" pitchFamily="50" charset="-128"/>
                <a:ea typeface="Meiryo UI" panose="020B0604030504040204" pitchFamily="50" charset="-128"/>
              </a:defRPr>
            </a:lvl1pPr>
          </a:lstStyle>
          <a:p>
            <a:fld id="{CA06BC07-AB24-4F59-B84B-52FC45A4B7DE}" type="slidenum">
              <a:rPr kumimoji="1" lang="en-US" altLang="ja-JP" smtClean="0"/>
              <a:pPr/>
              <a:t>‹#›</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43263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baseline="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kumimoji="1" sz="1200" kern="1200" baseline="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kumimoji="1" sz="1200" kern="1200" baseline="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kumimoji="1" sz="1200" kern="1200" baseline="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kumimoji="1" sz="1200" kern="1200" baseline="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A06BC07-AB24-4F59-B84B-52FC45A4B7DE}" type="slidenum">
              <a:rPr kumimoji="1" lang="en-US" altLang="ja-JP" smtClean="0"/>
              <a:pPr/>
              <a:t>1</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25112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長方形 3">
            <a:extLst>
              <a:ext uri="{FF2B5EF4-FFF2-40B4-BE49-F238E27FC236}">
                <a16:creationId xmlns:a16="http://schemas.microsoft.com/office/drawing/2014/main" id="{13B33CC2-C89A-4F67-AD6D-8B7BB6534F90}"/>
              </a:ext>
            </a:extLst>
          </p:cNvPr>
          <p:cNvSpPr/>
          <p:nvPr userDrawn="1"/>
        </p:nvSpPr>
        <p:spPr>
          <a:xfrm>
            <a:off x="0" y="7704696"/>
            <a:ext cx="4953000" cy="235370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aseline="0" noProof="0">
              <a:latin typeface="Meiryo UI" panose="020B0604030504040204" pitchFamily="50" charset="-128"/>
              <a:ea typeface="Meiryo UI" panose="020B0604030504040204" pitchFamily="50" charset="-128"/>
            </a:endParaRPr>
          </a:p>
        </p:txBody>
      </p:sp>
      <p:sp>
        <p:nvSpPr>
          <p:cNvPr id="5" name="長方形 4">
            <a:extLst>
              <a:ext uri="{FF2B5EF4-FFF2-40B4-BE49-F238E27FC236}">
                <a16:creationId xmlns:a16="http://schemas.microsoft.com/office/drawing/2014/main" id="{9763A13E-C22B-4610-BF77-D15D30F58C96}"/>
              </a:ext>
            </a:extLst>
          </p:cNvPr>
          <p:cNvSpPr/>
          <p:nvPr userDrawn="1"/>
        </p:nvSpPr>
        <p:spPr>
          <a:xfrm>
            <a:off x="4892040" y="7704696"/>
            <a:ext cx="2880360" cy="235370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aseline="0" noProof="0">
              <a:latin typeface="Meiryo UI" panose="020B0604030504040204" pitchFamily="50" charset="-128"/>
              <a:ea typeface="Meiryo UI" panose="020B0604030504040204" pitchFamily="50" charset="-128"/>
            </a:endParaRPr>
          </a:p>
        </p:txBody>
      </p:sp>
      <p:sp>
        <p:nvSpPr>
          <p:cNvPr id="6" name="長方形 5">
            <a:extLst>
              <a:ext uri="{FF2B5EF4-FFF2-40B4-BE49-F238E27FC236}">
                <a16:creationId xmlns:a16="http://schemas.microsoft.com/office/drawing/2014/main" id="{28F795AA-2FB5-40A8-A304-65538DB3D9F7}"/>
              </a:ext>
            </a:extLst>
          </p:cNvPr>
          <p:cNvSpPr/>
          <p:nvPr userDrawn="1"/>
        </p:nvSpPr>
        <p:spPr>
          <a:xfrm>
            <a:off x="0" y="0"/>
            <a:ext cx="2278505" cy="3032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aseline="0" noProof="0">
              <a:latin typeface="Meiryo UI" panose="020B0604030504040204" pitchFamily="50" charset="-128"/>
              <a:ea typeface="Meiryo UI" panose="020B0604030504040204" pitchFamily="50" charset="-128"/>
            </a:endParaRPr>
          </a:p>
        </p:txBody>
      </p:sp>
      <p:sp>
        <p:nvSpPr>
          <p:cNvPr id="7" name="長方形 6">
            <a:extLst>
              <a:ext uri="{FF2B5EF4-FFF2-40B4-BE49-F238E27FC236}">
                <a16:creationId xmlns:a16="http://schemas.microsoft.com/office/drawing/2014/main" id="{16570455-C193-4FC2-8ED7-1A16CCBFD414}"/>
              </a:ext>
            </a:extLst>
          </p:cNvPr>
          <p:cNvSpPr/>
          <p:nvPr userDrawn="1"/>
        </p:nvSpPr>
        <p:spPr>
          <a:xfrm>
            <a:off x="0" y="3032760"/>
            <a:ext cx="2278505" cy="2002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aseline="0" noProof="0">
              <a:latin typeface="Meiryo UI" panose="020B0604030504040204" pitchFamily="50" charset="-128"/>
              <a:ea typeface="Meiryo UI" panose="020B0604030504040204" pitchFamily="50" charset="-128"/>
            </a:endParaRPr>
          </a:p>
        </p:txBody>
      </p:sp>
      <p:sp>
        <p:nvSpPr>
          <p:cNvPr id="8" name="長方形 7">
            <a:extLst>
              <a:ext uri="{FF2B5EF4-FFF2-40B4-BE49-F238E27FC236}">
                <a16:creationId xmlns:a16="http://schemas.microsoft.com/office/drawing/2014/main" id="{FE228D34-C060-4A26-963E-E518AA159801}"/>
              </a:ext>
            </a:extLst>
          </p:cNvPr>
          <p:cNvSpPr/>
          <p:nvPr userDrawn="1"/>
        </p:nvSpPr>
        <p:spPr>
          <a:xfrm>
            <a:off x="0" y="5029200"/>
            <a:ext cx="7772400" cy="268998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aseline="0" noProof="0">
              <a:latin typeface="Meiryo UI" panose="020B0604030504040204" pitchFamily="50" charset="-128"/>
              <a:ea typeface="Meiryo UI" panose="020B0604030504040204" pitchFamily="50" charset="-128"/>
            </a:endParaRPr>
          </a:p>
        </p:txBody>
      </p:sp>
      <p:cxnSp>
        <p:nvCxnSpPr>
          <p:cNvPr id="9" name="直線​​コネクタ(S) 8">
            <a:extLst>
              <a:ext uri="{FF2B5EF4-FFF2-40B4-BE49-F238E27FC236}">
                <a16:creationId xmlns:a16="http://schemas.microsoft.com/office/drawing/2014/main" id="{1B4DEA0A-7014-49E9-A752-096A9B252AE5}"/>
              </a:ext>
            </a:extLst>
          </p:cNvPr>
          <p:cNvCxnSpPr/>
          <p:nvPr userDrawn="1"/>
        </p:nvCxnSpPr>
        <p:spPr>
          <a:xfrm>
            <a:off x="2278505" y="0"/>
            <a:ext cx="0" cy="5029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S) 9">
            <a:extLst>
              <a:ext uri="{FF2B5EF4-FFF2-40B4-BE49-F238E27FC236}">
                <a16:creationId xmlns:a16="http://schemas.microsoft.com/office/drawing/2014/main" id="{BC3D3149-F404-42D7-8B98-CE827502BF44}"/>
              </a:ext>
            </a:extLst>
          </p:cNvPr>
          <p:cNvCxnSpPr>
            <a:cxnSpLocks/>
          </p:cNvCxnSpPr>
          <p:nvPr userDrawn="1"/>
        </p:nvCxnSpPr>
        <p:spPr>
          <a:xfrm>
            <a:off x="0" y="3032760"/>
            <a:ext cx="227850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S) 10">
            <a:extLst>
              <a:ext uri="{FF2B5EF4-FFF2-40B4-BE49-F238E27FC236}">
                <a16:creationId xmlns:a16="http://schemas.microsoft.com/office/drawing/2014/main" id="{7688C76B-9902-4EE5-AB8D-4E7467FF97F9}"/>
              </a:ext>
            </a:extLst>
          </p:cNvPr>
          <p:cNvCxnSpPr>
            <a:cxnSpLocks/>
          </p:cNvCxnSpPr>
          <p:nvPr userDrawn="1"/>
        </p:nvCxnSpPr>
        <p:spPr>
          <a:xfrm>
            <a:off x="0" y="5036127"/>
            <a:ext cx="777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S) 11">
            <a:extLst>
              <a:ext uri="{FF2B5EF4-FFF2-40B4-BE49-F238E27FC236}">
                <a16:creationId xmlns:a16="http://schemas.microsoft.com/office/drawing/2014/main" id="{90B85AF9-05C4-4F54-9120-A2DEFDAEA53B}"/>
              </a:ext>
            </a:extLst>
          </p:cNvPr>
          <p:cNvCxnSpPr>
            <a:cxnSpLocks/>
          </p:cNvCxnSpPr>
          <p:nvPr userDrawn="1"/>
        </p:nvCxnSpPr>
        <p:spPr>
          <a:xfrm>
            <a:off x="0" y="7721138"/>
            <a:ext cx="777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S) 12">
            <a:extLst>
              <a:ext uri="{FF2B5EF4-FFF2-40B4-BE49-F238E27FC236}">
                <a16:creationId xmlns:a16="http://schemas.microsoft.com/office/drawing/2014/main" id="{293E89BE-0166-436A-8DEE-435FF5B2A7BE}"/>
              </a:ext>
            </a:extLst>
          </p:cNvPr>
          <p:cNvCxnSpPr>
            <a:cxnSpLocks/>
          </p:cNvCxnSpPr>
          <p:nvPr userDrawn="1"/>
        </p:nvCxnSpPr>
        <p:spPr>
          <a:xfrm>
            <a:off x="4892040" y="7730094"/>
            <a:ext cx="0" cy="23283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91F85BD1-484B-6448-BE00-674F1EE7DF3E}"/>
              </a:ext>
            </a:extLst>
          </p:cNvPr>
          <p:cNvSpPr>
            <a:spLocks noGrp="1"/>
          </p:cNvSpPr>
          <p:nvPr>
            <p:ph type="ctrTitle"/>
          </p:nvPr>
        </p:nvSpPr>
        <p:spPr>
          <a:xfrm>
            <a:off x="2578608" y="1099909"/>
            <a:ext cx="4782312" cy="3129278"/>
          </a:xfrm>
        </p:spPr>
        <p:txBody>
          <a:bodyPr rtlCol="0" anchor="ctr">
            <a:normAutofit/>
          </a:bodyPr>
          <a:lstStyle>
            <a:lvl1pPr algn="ctr">
              <a:lnSpc>
                <a:spcPct val="100000"/>
              </a:lnSpc>
              <a:defRPr sz="5200" b="1" i="0" baseline="0">
                <a:latin typeface="Meiryo UI" panose="020B0604030504040204" pitchFamily="50" charset="-128"/>
                <a:ea typeface="Meiryo UI" panose="020B0604030504040204" pitchFamily="50" charset="-128"/>
              </a:defRPr>
            </a:lvl1pPr>
          </a:lstStyle>
          <a:p>
            <a:pPr rtl="0"/>
            <a:r>
              <a:rPr lang="ja-JP" altLang="en-US" noProof="0"/>
              <a:t>マスター タイトルの書式設定</a:t>
            </a:r>
          </a:p>
        </p:txBody>
      </p:sp>
      <p:sp>
        <p:nvSpPr>
          <p:cNvPr id="3" name="サブタイトル 2">
            <a:extLst>
              <a:ext uri="{FF2B5EF4-FFF2-40B4-BE49-F238E27FC236}">
                <a16:creationId xmlns:a16="http://schemas.microsoft.com/office/drawing/2014/main" id="{06848C1D-D33F-5845-8613-5615C05CA817}"/>
              </a:ext>
            </a:extLst>
          </p:cNvPr>
          <p:cNvSpPr>
            <a:spLocks noGrp="1"/>
          </p:cNvSpPr>
          <p:nvPr>
            <p:ph type="subTitle" idx="1"/>
          </p:nvPr>
        </p:nvSpPr>
        <p:spPr>
          <a:xfrm>
            <a:off x="971550" y="5596128"/>
            <a:ext cx="5829300" cy="1507555"/>
          </a:xfrm>
        </p:spPr>
        <p:txBody>
          <a:bodyPr rtlCol="0" anchor="ctr">
            <a:normAutofit/>
          </a:bodyPr>
          <a:lstStyle>
            <a:lvl1pPr marL="0" indent="0" algn="ctr">
              <a:lnSpc>
                <a:spcPct val="125000"/>
              </a:lnSpc>
              <a:buNone/>
              <a:defRPr sz="1800" baseline="0">
                <a:latin typeface="Meiryo UI" panose="020B0604030504040204" pitchFamily="50" charset="-128"/>
                <a:ea typeface="Meiryo UI" panose="020B0604030504040204" pitchFamily="50" charset="-128"/>
              </a:defRPr>
            </a:lvl1pPr>
            <a:lvl2pPr marL="670575" indent="0" algn="ctr">
              <a:buNone/>
              <a:defRPr sz="2933"/>
            </a:lvl2pPr>
            <a:lvl3pPr marL="1341150" indent="0" algn="ctr">
              <a:buNone/>
              <a:defRPr sz="2640"/>
            </a:lvl3pPr>
            <a:lvl4pPr marL="2011726" indent="0" algn="ctr">
              <a:buNone/>
              <a:defRPr sz="2347"/>
            </a:lvl4pPr>
            <a:lvl5pPr marL="2682301" indent="0" algn="ctr">
              <a:buNone/>
              <a:defRPr sz="2347"/>
            </a:lvl5pPr>
            <a:lvl6pPr marL="3352876" indent="0" algn="ctr">
              <a:buNone/>
              <a:defRPr sz="2347"/>
            </a:lvl6pPr>
            <a:lvl7pPr marL="4023451" indent="0" algn="ctr">
              <a:buNone/>
              <a:defRPr sz="2347"/>
            </a:lvl7pPr>
            <a:lvl8pPr marL="4694027" indent="0" algn="ctr">
              <a:buNone/>
              <a:defRPr sz="2347"/>
            </a:lvl8pPr>
            <a:lvl9pPr marL="5364602" indent="0" algn="ctr">
              <a:buNone/>
              <a:defRPr sz="2347"/>
            </a:lvl9pPr>
          </a:lstStyle>
          <a:p>
            <a:pPr rtl="0"/>
            <a:r>
              <a:rPr lang="ja-JP" altLang="en-US" noProof="0"/>
              <a:t>マスター サブタイトルの書式設定</a:t>
            </a:r>
          </a:p>
        </p:txBody>
      </p:sp>
    </p:spTree>
    <p:extLst>
      <p:ext uri="{BB962C8B-B14F-4D97-AF65-F5344CB8AC3E}">
        <p14:creationId xmlns:p14="http://schemas.microsoft.com/office/powerpoint/2010/main" val="14897083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451F738-D464-AC42-AE3F-ABD92BB2F5A1}"/>
              </a:ext>
            </a:extLst>
          </p:cNvPr>
          <p:cNvSpPr>
            <a:spLocks noGrp="1"/>
          </p:cNvSpPr>
          <p:nvPr>
            <p:ph type="title"/>
          </p:nvPr>
        </p:nvSpPr>
        <p:spPr>
          <a:xfrm>
            <a:off x="534353" y="535517"/>
            <a:ext cx="6703695" cy="1944159"/>
          </a:xfrm>
          <a:prstGeom prst="rect">
            <a:avLst/>
          </a:prstGeom>
        </p:spPr>
        <p:txBody>
          <a:bodyPr vert="horz" lIns="91440" tIns="45720" rIns="91440" bIns="45720" rtlCol="0" anchor="ctr">
            <a:normAutofit/>
          </a:bodyPr>
          <a:lstStyle/>
          <a:p>
            <a:pPr rtl="0"/>
            <a:r>
              <a:rPr lang="ja"/>
              <a:t>マスター タイトルの書式設定</a:t>
            </a:r>
          </a:p>
        </p:txBody>
      </p:sp>
      <p:sp>
        <p:nvSpPr>
          <p:cNvPr id="3" name="テキスト プレースホルダー 2">
            <a:extLst>
              <a:ext uri="{FF2B5EF4-FFF2-40B4-BE49-F238E27FC236}">
                <a16:creationId xmlns:a16="http://schemas.microsoft.com/office/drawing/2014/main" id="{C594FE19-DF53-3949-B943-6B6AA328D3F7}"/>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rtl="0"/>
            <a:r>
              <a:rPr lang="ja"/>
              <a:t>クリックしてマスター テキストのスタイルを編集</a:t>
            </a:r>
          </a:p>
          <a:p>
            <a:pPr lvl="1" rtl="0"/>
            <a:r>
              <a:rPr lang="ja"/>
              <a:t>第 2 レベル</a:t>
            </a:r>
          </a:p>
          <a:p>
            <a:pPr lvl="2" rtl="0"/>
            <a:r>
              <a:rPr lang="ja"/>
              <a:t>第 3 レベル</a:t>
            </a:r>
          </a:p>
          <a:p>
            <a:pPr lvl="3" rtl="0"/>
            <a:r>
              <a:rPr lang="ja"/>
              <a:t>第 4 レベル</a:t>
            </a:r>
          </a:p>
          <a:p>
            <a:pPr lvl="4" rtl="0"/>
            <a:r>
              <a:rPr lang="ja"/>
              <a:t>第 5 レベル</a:t>
            </a:r>
          </a:p>
        </p:txBody>
      </p:sp>
      <p:sp>
        <p:nvSpPr>
          <p:cNvPr id="4" name="日付プレースホルダー 3">
            <a:extLst>
              <a:ext uri="{FF2B5EF4-FFF2-40B4-BE49-F238E27FC236}">
                <a16:creationId xmlns:a16="http://schemas.microsoft.com/office/drawing/2014/main" id="{2B2AC44F-6FCA-DE41-9683-A7A47E86E8B8}"/>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760" baseline="0">
                <a:solidFill>
                  <a:schemeClr val="tx1">
                    <a:tint val="75000"/>
                  </a:schemeClr>
                </a:solidFill>
                <a:latin typeface="Meiryo UI" panose="020B0604030504040204" pitchFamily="50" charset="-128"/>
                <a:ea typeface="Meiryo UI" panose="020B0604030504040204" pitchFamily="50" charset="-128"/>
              </a:defRPr>
            </a:lvl1pPr>
          </a:lstStyle>
          <a:p>
            <a:fld id="{B2B02194-F8BD-438F-B140-1EA30F46BC85}" type="datetime1">
              <a:rPr lang="ja-JP" altLang="en-US" smtClean="0"/>
              <a:t>2025/2/26</a:t>
            </a:fld>
            <a:endParaRPr lang="en-US"/>
          </a:p>
        </p:txBody>
      </p:sp>
      <p:sp>
        <p:nvSpPr>
          <p:cNvPr id="5" name="フッター プレースホルダー 4">
            <a:extLst>
              <a:ext uri="{FF2B5EF4-FFF2-40B4-BE49-F238E27FC236}">
                <a16:creationId xmlns:a16="http://schemas.microsoft.com/office/drawing/2014/main" id="{604F5AC1-4EC0-F048-AB1E-360D5DE98BCC}"/>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760" baseline="0">
                <a:solidFill>
                  <a:schemeClr val="tx1">
                    <a:tint val="75000"/>
                  </a:schemeClr>
                </a:solidFill>
                <a:latin typeface="Meiryo UI" panose="020B0604030504040204" pitchFamily="50" charset="-128"/>
                <a:ea typeface="Meiryo UI" panose="020B0604030504040204" pitchFamily="50" charset="-128"/>
              </a:defRPr>
            </a:lvl1pPr>
          </a:lstStyle>
          <a:p>
            <a:endParaRPr lang="en-US"/>
          </a:p>
        </p:txBody>
      </p:sp>
      <p:sp>
        <p:nvSpPr>
          <p:cNvPr id="6" name="スライド番号プレースホルダー 5">
            <a:extLst>
              <a:ext uri="{FF2B5EF4-FFF2-40B4-BE49-F238E27FC236}">
                <a16:creationId xmlns:a16="http://schemas.microsoft.com/office/drawing/2014/main" id="{2735AC52-CB0A-0D46-800F-072451FE7D41}"/>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760" baseline="0">
                <a:solidFill>
                  <a:schemeClr val="tx1">
                    <a:tint val="75000"/>
                  </a:schemeClr>
                </a:solidFill>
                <a:latin typeface="Meiryo UI" panose="020B0604030504040204" pitchFamily="50" charset="-128"/>
                <a:ea typeface="Meiryo UI" panose="020B0604030504040204" pitchFamily="50" charset="-128"/>
              </a:defRPr>
            </a:lvl1pPr>
          </a:lstStyle>
          <a:p>
            <a:fld id="{529E1B70-472E-8145-BA5B-D5DEF98175D4}" type="slidenum">
              <a:rPr lang="en-US" smtClean="0"/>
              <a:pPr/>
              <a:t>‹#›</a:t>
            </a:fld>
            <a:endParaRPr lang="en-US"/>
          </a:p>
        </p:txBody>
      </p:sp>
    </p:spTree>
    <p:extLst>
      <p:ext uri="{BB962C8B-B14F-4D97-AF65-F5344CB8AC3E}">
        <p14:creationId xmlns:p14="http://schemas.microsoft.com/office/powerpoint/2010/main" val="1366861567"/>
      </p:ext>
    </p:extLst>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l" defTabSz="1341150" rtl="0" eaLnBrk="1" latinLnBrk="0" hangingPunct="1">
        <a:lnSpc>
          <a:spcPct val="90000"/>
        </a:lnSpc>
        <a:spcBef>
          <a:spcPct val="0"/>
        </a:spcBef>
        <a:buNone/>
        <a:defRPr kumimoji="1" sz="6453" kern="1200" baseline="0">
          <a:solidFill>
            <a:schemeClr val="tx1"/>
          </a:solidFill>
          <a:latin typeface="Meiryo UI" panose="020B0604030504040204" pitchFamily="50" charset="-128"/>
          <a:ea typeface="Meiryo UI" panose="020B0604030504040204" pitchFamily="50" charset="-128"/>
          <a:cs typeface="+mj-cs"/>
        </a:defRPr>
      </a:lvl1pPr>
    </p:titleStyle>
    <p:bodyStyle>
      <a:lvl1pPr marL="335288" indent="-335288" algn="l" defTabSz="1341150" rtl="0" eaLnBrk="1" latinLnBrk="0" hangingPunct="1">
        <a:lnSpc>
          <a:spcPct val="90000"/>
        </a:lnSpc>
        <a:spcBef>
          <a:spcPts val="1467"/>
        </a:spcBef>
        <a:buFont typeface="Arial" panose="020B0604020202020204" pitchFamily="34" charset="0"/>
        <a:buChar char="•"/>
        <a:defRPr kumimoji="1" sz="4107" kern="1200" baseline="0">
          <a:solidFill>
            <a:schemeClr val="tx1"/>
          </a:solidFill>
          <a:latin typeface="Meiryo UI" panose="020B0604030504040204" pitchFamily="50" charset="-128"/>
          <a:ea typeface="Meiryo UI" panose="020B0604030504040204" pitchFamily="50" charset="-128"/>
          <a:cs typeface="+mn-cs"/>
        </a:defRPr>
      </a:lvl1pPr>
      <a:lvl2pPr marL="1005863" indent="-335288" algn="l" defTabSz="1341150" rtl="0" eaLnBrk="1" latinLnBrk="0" hangingPunct="1">
        <a:lnSpc>
          <a:spcPct val="90000"/>
        </a:lnSpc>
        <a:spcBef>
          <a:spcPts val="733"/>
        </a:spcBef>
        <a:buFont typeface="Arial" panose="020B0604020202020204" pitchFamily="34" charset="0"/>
        <a:buChar char="•"/>
        <a:defRPr kumimoji="1" sz="3520" kern="1200" baseline="0">
          <a:solidFill>
            <a:schemeClr val="tx1"/>
          </a:solidFill>
          <a:latin typeface="Meiryo UI" panose="020B0604030504040204" pitchFamily="50" charset="-128"/>
          <a:ea typeface="Meiryo UI" panose="020B0604030504040204" pitchFamily="50" charset="-128"/>
          <a:cs typeface="+mn-cs"/>
        </a:defRPr>
      </a:lvl2pPr>
      <a:lvl3pPr marL="1676438" indent="-335288" algn="l" defTabSz="1341150" rtl="0" eaLnBrk="1" latinLnBrk="0" hangingPunct="1">
        <a:lnSpc>
          <a:spcPct val="90000"/>
        </a:lnSpc>
        <a:spcBef>
          <a:spcPts val="733"/>
        </a:spcBef>
        <a:buFont typeface="Arial" panose="020B0604020202020204" pitchFamily="34" charset="0"/>
        <a:buChar char="•"/>
        <a:defRPr kumimoji="1" sz="2933" kern="1200" baseline="0">
          <a:solidFill>
            <a:schemeClr val="tx1"/>
          </a:solidFill>
          <a:latin typeface="Meiryo UI" panose="020B0604030504040204" pitchFamily="50" charset="-128"/>
          <a:ea typeface="Meiryo UI" panose="020B0604030504040204" pitchFamily="50" charset="-128"/>
          <a:cs typeface="+mn-cs"/>
        </a:defRPr>
      </a:lvl3pPr>
      <a:lvl4pPr marL="2347013" indent="-335288" algn="l" defTabSz="1341150" rtl="0" eaLnBrk="1" latinLnBrk="0" hangingPunct="1">
        <a:lnSpc>
          <a:spcPct val="90000"/>
        </a:lnSpc>
        <a:spcBef>
          <a:spcPts val="733"/>
        </a:spcBef>
        <a:buFont typeface="Arial" panose="020B0604020202020204" pitchFamily="34" charset="0"/>
        <a:buChar char="•"/>
        <a:defRPr kumimoji="1" sz="2640" kern="1200" baseline="0">
          <a:solidFill>
            <a:schemeClr val="tx1"/>
          </a:solidFill>
          <a:latin typeface="Meiryo UI" panose="020B0604030504040204" pitchFamily="50" charset="-128"/>
          <a:ea typeface="Meiryo UI" panose="020B0604030504040204" pitchFamily="50" charset="-128"/>
          <a:cs typeface="+mn-cs"/>
        </a:defRPr>
      </a:lvl4pPr>
      <a:lvl5pPr marL="3017589" indent="-335288" algn="l" defTabSz="1341150" rtl="0" eaLnBrk="1" latinLnBrk="0" hangingPunct="1">
        <a:lnSpc>
          <a:spcPct val="90000"/>
        </a:lnSpc>
        <a:spcBef>
          <a:spcPts val="733"/>
        </a:spcBef>
        <a:buFont typeface="Arial" panose="020B0604020202020204" pitchFamily="34" charset="0"/>
        <a:buChar char="•"/>
        <a:defRPr kumimoji="1" sz="2640" kern="1200" baseline="0">
          <a:solidFill>
            <a:schemeClr val="tx1"/>
          </a:solidFill>
          <a:latin typeface="Meiryo UI" panose="020B0604030504040204" pitchFamily="50" charset="-128"/>
          <a:ea typeface="Meiryo UI" panose="020B0604030504040204" pitchFamily="50" charset="-128"/>
          <a:cs typeface="+mn-cs"/>
        </a:defRPr>
      </a:lvl5pPr>
      <a:lvl6pPr marL="3688164" indent="-335288" algn="l" defTabSz="1341150" rtl="0" eaLnBrk="1" latinLnBrk="0" hangingPunct="1">
        <a:lnSpc>
          <a:spcPct val="90000"/>
        </a:lnSpc>
        <a:spcBef>
          <a:spcPts val="733"/>
        </a:spcBef>
        <a:buFont typeface="Arial" panose="020B0604020202020204" pitchFamily="34" charset="0"/>
        <a:buChar char="•"/>
        <a:defRPr kumimoji="1" sz="2640" kern="1200">
          <a:solidFill>
            <a:schemeClr val="tx1"/>
          </a:solidFill>
          <a:latin typeface="+mn-lt"/>
          <a:ea typeface="+mn-ea"/>
          <a:cs typeface="+mn-cs"/>
        </a:defRPr>
      </a:lvl6pPr>
      <a:lvl7pPr marL="4358739" indent="-335288" algn="l" defTabSz="1341150" rtl="0" eaLnBrk="1" latinLnBrk="0" hangingPunct="1">
        <a:lnSpc>
          <a:spcPct val="90000"/>
        </a:lnSpc>
        <a:spcBef>
          <a:spcPts val="733"/>
        </a:spcBef>
        <a:buFont typeface="Arial" panose="020B0604020202020204" pitchFamily="34" charset="0"/>
        <a:buChar char="•"/>
        <a:defRPr kumimoji="1" sz="2640" kern="1200">
          <a:solidFill>
            <a:schemeClr val="tx1"/>
          </a:solidFill>
          <a:latin typeface="+mn-lt"/>
          <a:ea typeface="+mn-ea"/>
          <a:cs typeface="+mn-cs"/>
        </a:defRPr>
      </a:lvl7pPr>
      <a:lvl8pPr marL="5029314" indent="-335288" algn="l" defTabSz="1341150" rtl="0" eaLnBrk="1" latinLnBrk="0" hangingPunct="1">
        <a:lnSpc>
          <a:spcPct val="90000"/>
        </a:lnSpc>
        <a:spcBef>
          <a:spcPts val="733"/>
        </a:spcBef>
        <a:buFont typeface="Arial" panose="020B0604020202020204" pitchFamily="34" charset="0"/>
        <a:buChar char="•"/>
        <a:defRPr kumimoji="1" sz="2640" kern="1200">
          <a:solidFill>
            <a:schemeClr val="tx1"/>
          </a:solidFill>
          <a:latin typeface="+mn-lt"/>
          <a:ea typeface="+mn-ea"/>
          <a:cs typeface="+mn-cs"/>
        </a:defRPr>
      </a:lvl8pPr>
      <a:lvl9pPr marL="5699890" indent="-335288" algn="l" defTabSz="1341150" rtl="0" eaLnBrk="1" latinLnBrk="0" hangingPunct="1">
        <a:lnSpc>
          <a:spcPct val="90000"/>
        </a:lnSpc>
        <a:spcBef>
          <a:spcPts val="733"/>
        </a:spcBef>
        <a:buFont typeface="Arial" panose="020B0604020202020204" pitchFamily="34" charset="0"/>
        <a:buChar char="•"/>
        <a:defRPr kumimoji="1" sz="2640" kern="1200">
          <a:solidFill>
            <a:schemeClr val="tx1"/>
          </a:solidFill>
          <a:latin typeface="+mn-lt"/>
          <a:ea typeface="+mn-ea"/>
          <a:cs typeface="+mn-cs"/>
        </a:defRPr>
      </a:lvl9pPr>
    </p:bodyStyle>
    <p:otherStyle>
      <a:defPPr>
        <a:defRPr lang="en-US"/>
      </a:defPPr>
      <a:lvl1pPr marL="0" algn="l" defTabSz="1341150" rtl="0" eaLnBrk="1" latinLnBrk="0" hangingPunct="1">
        <a:defRPr kumimoji="1" sz="2640" kern="1200">
          <a:solidFill>
            <a:schemeClr val="tx1"/>
          </a:solidFill>
          <a:latin typeface="+mn-lt"/>
          <a:ea typeface="+mn-ea"/>
          <a:cs typeface="+mn-cs"/>
        </a:defRPr>
      </a:lvl1pPr>
      <a:lvl2pPr marL="670575" algn="l" defTabSz="1341150" rtl="0" eaLnBrk="1" latinLnBrk="0" hangingPunct="1">
        <a:defRPr kumimoji="1" sz="2640" kern="1200">
          <a:solidFill>
            <a:schemeClr val="tx1"/>
          </a:solidFill>
          <a:latin typeface="+mn-lt"/>
          <a:ea typeface="+mn-ea"/>
          <a:cs typeface="+mn-cs"/>
        </a:defRPr>
      </a:lvl2pPr>
      <a:lvl3pPr marL="1341150" algn="l" defTabSz="1341150" rtl="0" eaLnBrk="1" latinLnBrk="0" hangingPunct="1">
        <a:defRPr kumimoji="1" sz="2640" kern="1200">
          <a:solidFill>
            <a:schemeClr val="tx1"/>
          </a:solidFill>
          <a:latin typeface="+mn-lt"/>
          <a:ea typeface="+mn-ea"/>
          <a:cs typeface="+mn-cs"/>
        </a:defRPr>
      </a:lvl3pPr>
      <a:lvl4pPr marL="2011726" algn="l" defTabSz="1341150" rtl="0" eaLnBrk="1" latinLnBrk="0" hangingPunct="1">
        <a:defRPr kumimoji="1" sz="2640" kern="1200">
          <a:solidFill>
            <a:schemeClr val="tx1"/>
          </a:solidFill>
          <a:latin typeface="+mn-lt"/>
          <a:ea typeface="+mn-ea"/>
          <a:cs typeface="+mn-cs"/>
        </a:defRPr>
      </a:lvl4pPr>
      <a:lvl5pPr marL="2682301" algn="l" defTabSz="1341150" rtl="0" eaLnBrk="1" latinLnBrk="0" hangingPunct="1">
        <a:defRPr kumimoji="1" sz="2640" kern="1200">
          <a:solidFill>
            <a:schemeClr val="tx1"/>
          </a:solidFill>
          <a:latin typeface="+mn-lt"/>
          <a:ea typeface="+mn-ea"/>
          <a:cs typeface="+mn-cs"/>
        </a:defRPr>
      </a:lvl5pPr>
      <a:lvl6pPr marL="3352876" algn="l" defTabSz="1341150" rtl="0" eaLnBrk="1" latinLnBrk="0" hangingPunct="1">
        <a:defRPr kumimoji="1" sz="2640" kern="1200">
          <a:solidFill>
            <a:schemeClr val="tx1"/>
          </a:solidFill>
          <a:latin typeface="+mn-lt"/>
          <a:ea typeface="+mn-ea"/>
          <a:cs typeface="+mn-cs"/>
        </a:defRPr>
      </a:lvl6pPr>
      <a:lvl7pPr marL="4023451" algn="l" defTabSz="1341150" rtl="0" eaLnBrk="1" latinLnBrk="0" hangingPunct="1">
        <a:defRPr kumimoji="1" sz="2640" kern="1200">
          <a:solidFill>
            <a:schemeClr val="tx1"/>
          </a:solidFill>
          <a:latin typeface="+mn-lt"/>
          <a:ea typeface="+mn-ea"/>
          <a:cs typeface="+mn-cs"/>
        </a:defRPr>
      </a:lvl7pPr>
      <a:lvl8pPr marL="4694027" algn="l" defTabSz="1341150" rtl="0" eaLnBrk="1" latinLnBrk="0" hangingPunct="1">
        <a:defRPr kumimoji="1" sz="2640" kern="1200">
          <a:solidFill>
            <a:schemeClr val="tx1"/>
          </a:solidFill>
          <a:latin typeface="+mn-lt"/>
          <a:ea typeface="+mn-ea"/>
          <a:cs typeface="+mn-cs"/>
        </a:defRPr>
      </a:lvl8pPr>
      <a:lvl9pPr marL="5364602" algn="l" defTabSz="1341150" rtl="0" eaLnBrk="1" latinLnBrk="0" hangingPunct="1">
        <a:defRPr kumimoji="1" sz="2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descr="自治会の会合">
            <a:extLst>
              <a:ext uri="{FF2B5EF4-FFF2-40B4-BE49-F238E27FC236}">
                <a16:creationId xmlns:a16="http://schemas.microsoft.com/office/drawing/2014/main" id="{2B055BFF-63B0-AD4F-8042-739597410479}"/>
              </a:ext>
            </a:extLst>
          </p:cNvPr>
          <p:cNvSpPr>
            <a:spLocks noGrp="1"/>
          </p:cNvSpPr>
          <p:nvPr>
            <p:ph type="ctrTitle"/>
          </p:nvPr>
        </p:nvSpPr>
        <p:spPr>
          <a:xfrm>
            <a:off x="2578608" y="149050"/>
            <a:ext cx="4782312" cy="3129278"/>
          </a:xfrm>
        </p:spPr>
        <p:txBody>
          <a:bodyPr rtlCol="0">
            <a:normAutofit/>
          </a:bodyPr>
          <a:lstStyle/>
          <a:p>
            <a:pPr rtl="0"/>
            <a:r>
              <a:rPr lang="ja-JP" altLang="en-US" sz="6600" dirty="0"/>
              <a:t>フレイル予防</a:t>
            </a:r>
            <a:br>
              <a:rPr lang="en-US" altLang="ja-JP" sz="6600" dirty="0"/>
            </a:br>
            <a:r>
              <a:rPr lang="ja-JP" altLang="en-US" sz="6600" dirty="0"/>
              <a:t>体操教室</a:t>
            </a:r>
          </a:p>
        </p:txBody>
      </p:sp>
      <p:sp>
        <p:nvSpPr>
          <p:cNvPr id="3" name="サブタイトル 2" descr="内容">
            <a:extLst>
              <a:ext uri="{FF2B5EF4-FFF2-40B4-BE49-F238E27FC236}">
                <a16:creationId xmlns:a16="http://schemas.microsoft.com/office/drawing/2014/main" id="{9A1DC14D-4DCF-C841-B799-C374DF76D205}"/>
              </a:ext>
            </a:extLst>
          </p:cNvPr>
          <p:cNvSpPr>
            <a:spLocks noGrp="1"/>
          </p:cNvSpPr>
          <p:nvPr>
            <p:ph type="subTitle" idx="1"/>
          </p:nvPr>
        </p:nvSpPr>
        <p:spPr>
          <a:xfrm>
            <a:off x="53465" y="5347615"/>
            <a:ext cx="8064500" cy="1947483"/>
          </a:xfrm>
        </p:spPr>
        <p:txBody>
          <a:bodyPr rtlCol="0">
            <a:noAutofit/>
          </a:bodyPr>
          <a:lstStyle/>
          <a:p>
            <a:pPr algn="l" rtl="0"/>
            <a:r>
              <a:rPr lang="ja-JP" altLang="en-US" sz="3200"/>
              <a:t>日時：</a:t>
            </a:r>
            <a:r>
              <a:rPr lang="en-US" altLang="ja-JP" sz="3200" dirty="0"/>
              <a:t>3</a:t>
            </a:r>
            <a:r>
              <a:rPr lang="ja-JP" altLang="en-US" sz="3200"/>
              <a:t>月</a:t>
            </a:r>
            <a:r>
              <a:rPr lang="en-US" altLang="ja-JP" sz="3200" dirty="0"/>
              <a:t>26</a:t>
            </a:r>
            <a:r>
              <a:rPr lang="ja-JP" altLang="en-US" sz="3200"/>
              <a:t>日</a:t>
            </a:r>
            <a:r>
              <a:rPr lang="ja-JP" altLang="en-US" sz="3200" dirty="0"/>
              <a:t>（水）</a:t>
            </a:r>
            <a:r>
              <a:rPr lang="en-US" altLang="ja-JP" sz="3200" dirty="0"/>
              <a:t>13</a:t>
            </a:r>
            <a:r>
              <a:rPr lang="ja-JP" altLang="en-US" sz="3200" dirty="0"/>
              <a:t>：</a:t>
            </a:r>
            <a:r>
              <a:rPr lang="en-US" altLang="ja-JP" sz="3200" dirty="0"/>
              <a:t>00</a:t>
            </a:r>
            <a:r>
              <a:rPr lang="ja-JP" altLang="en-US" sz="3200" dirty="0"/>
              <a:t>～</a:t>
            </a:r>
            <a:r>
              <a:rPr lang="en-US" altLang="ja-JP" sz="3200" dirty="0"/>
              <a:t>13</a:t>
            </a:r>
            <a:r>
              <a:rPr lang="ja-JP" altLang="en-US" sz="3200" dirty="0"/>
              <a:t>：</a:t>
            </a:r>
            <a:r>
              <a:rPr lang="en-US" altLang="ja-JP" sz="3200" dirty="0"/>
              <a:t>30</a:t>
            </a:r>
            <a:r>
              <a:rPr lang="ja-JP" altLang="en-US" sz="3200" dirty="0"/>
              <a:t>　</a:t>
            </a:r>
            <a:endParaRPr lang="en-US" altLang="ja-JP" sz="3200" dirty="0"/>
          </a:p>
          <a:p>
            <a:pPr algn="l" rtl="0"/>
            <a:r>
              <a:rPr lang="ja-JP" altLang="en-US" dirty="0"/>
              <a:t>場所：当院待合にて　　　　　　　　　　対象：関心のある方ならどなたでも</a:t>
            </a:r>
            <a:endParaRPr lang="en-US" altLang="ja-JP" dirty="0"/>
          </a:p>
          <a:p>
            <a:pPr algn="l" rtl="0"/>
            <a:r>
              <a:rPr lang="ja-JP" altLang="en-US" dirty="0"/>
              <a:t>講師：プロトレーナー（パーソナルトレーニング　アルティメイト アクシスより招聘）</a:t>
            </a:r>
            <a:endParaRPr lang="en-US" altLang="ja-JP" dirty="0"/>
          </a:p>
          <a:p>
            <a:pPr algn="l" rtl="0"/>
            <a:r>
              <a:rPr lang="ja-JP" altLang="en-US" dirty="0"/>
              <a:t>費用：無料　　　</a:t>
            </a:r>
            <a:r>
              <a:rPr lang="en-US" altLang="ja-JP" dirty="0"/>
              <a:t>※</a:t>
            </a:r>
            <a:r>
              <a:rPr lang="ja-JP" altLang="en-US" dirty="0"/>
              <a:t>動きやすい服装でお越しください</a:t>
            </a:r>
            <a:endParaRPr lang="en-US" altLang="ja-JP" dirty="0"/>
          </a:p>
          <a:p>
            <a:pPr algn="l" rtl="0"/>
            <a:r>
              <a:rPr lang="ja-JP" altLang="en-US" dirty="0"/>
              <a:t>申し込み：当院受付または電話</a:t>
            </a:r>
            <a:r>
              <a:rPr lang="en-US" altLang="ja-JP" dirty="0"/>
              <a:t>(027-280-5550)</a:t>
            </a:r>
            <a:r>
              <a:rPr lang="ja-JP" altLang="en-US" dirty="0"/>
              <a:t>にてお願いします（先着</a:t>
            </a:r>
            <a:r>
              <a:rPr lang="en-US" altLang="ja-JP" dirty="0"/>
              <a:t>15</a:t>
            </a:r>
            <a:r>
              <a:rPr lang="ja-JP" altLang="en-US" dirty="0"/>
              <a:t>名）</a:t>
            </a:r>
          </a:p>
        </p:txBody>
      </p:sp>
      <p:pic>
        <p:nvPicPr>
          <p:cNvPr id="7" name="グラフィックス 6" descr="車椅子に乗る女性">
            <a:extLst>
              <a:ext uri="{FF2B5EF4-FFF2-40B4-BE49-F238E27FC236}">
                <a16:creationId xmlns:a16="http://schemas.microsoft.com/office/drawing/2014/main" id="{E01C1852-D212-60B6-D6DD-FD1D07D485A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60134" y="8233671"/>
            <a:ext cx="1403101" cy="1850900"/>
          </a:xfrm>
          <a:prstGeom prst="rect">
            <a:avLst/>
          </a:prstGeom>
        </p:spPr>
      </p:pic>
      <p:pic>
        <p:nvPicPr>
          <p:cNvPr id="9" name="グラフィックス 8" descr="杖をついている女性">
            <a:extLst>
              <a:ext uri="{FF2B5EF4-FFF2-40B4-BE49-F238E27FC236}">
                <a16:creationId xmlns:a16="http://schemas.microsoft.com/office/drawing/2014/main" id="{88A00C4C-9F51-AF80-3BB5-D6BE81C1A9D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712309" y="7767859"/>
            <a:ext cx="648611" cy="2182110"/>
          </a:xfrm>
          <a:prstGeom prst="rect">
            <a:avLst/>
          </a:prstGeom>
        </p:spPr>
      </p:pic>
      <p:sp>
        <p:nvSpPr>
          <p:cNvPr id="10" name="テキスト ボックス 9">
            <a:extLst>
              <a:ext uri="{FF2B5EF4-FFF2-40B4-BE49-F238E27FC236}">
                <a16:creationId xmlns:a16="http://schemas.microsoft.com/office/drawing/2014/main" id="{780544C3-8BEF-217D-1ABF-A6D4362F64C5}"/>
              </a:ext>
            </a:extLst>
          </p:cNvPr>
          <p:cNvSpPr txBox="1"/>
          <p:nvPr/>
        </p:nvSpPr>
        <p:spPr>
          <a:xfrm>
            <a:off x="0" y="3122243"/>
            <a:ext cx="2309381" cy="1420004"/>
          </a:xfrm>
          <a:prstGeom prst="rect">
            <a:avLst/>
          </a:prstGeom>
          <a:noFill/>
        </p:spPr>
        <p:txBody>
          <a:bodyPr wrap="square" rtlCol="0">
            <a:spAutoFit/>
          </a:bodyPr>
          <a:lstStyle/>
          <a:p>
            <a:pPr>
              <a:lnSpc>
                <a:spcPct val="150000"/>
              </a:lnSpc>
            </a:pPr>
            <a:r>
              <a:rPr kumimoji="1" lang="en-US" altLang="ja-JP" sz="2000" dirty="0">
                <a:latin typeface="Yu Gothic UI Semibold" panose="020B0700000000000000" pitchFamily="50" charset="-128"/>
                <a:ea typeface="Yu Gothic UI Semibold" panose="020B0700000000000000" pitchFamily="50" charset="-128"/>
              </a:rPr>
              <a:t>1</a:t>
            </a:r>
            <a:r>
              <a:rPr kumimoji="1" lang="ja-JP" altLang="en-US" sz="2000" dirty="0">
                <a:latin typeface="Yu Gothic UI Semibold" panose="020B0700000000000000" pitchFamily="50" charset="-128"/>
                <a:ea typeface="Yu Gothic UI Semibold" panose="020B0700000000000000" pitchFamily="50" charset="-128"/>
              </a:rPr>
              <a:t>つでもあてはまれば、フレイルの可能性があります</a:t>
            </a:r>
            <a:endParaRPr kumimoji="1" lang="en-US" altLang="ja-JP" sz="2000" dirty="0">
              <a:latin typeface="Yu Gothic UI Semibold" panose="020B0700000000000000" pitchFamily="50" charset="-128"/>
              <a:ea typeface="Yu Gothic UI Semibold" panose="020B0700000000000000" pitchFamily="50" charset="-128"/>
            </a:endParaRPr>
          </a:p>
        </p:txBody>
      </p:sp>
      <p:sp>
        <p:nvSpPr>
          <p:cNvPr id="11" name="テキスト ボックス 10">
            <a:extLst>
              <a:ext uri="{FF2B5EF4-FFF2-40B4-BE49-F238E27FC236}">
                <a16:creationId xmlns:a16="http://schemas.microsoft.com/office/drawing/2014/main" id="{4A170C40-7AF1-7DE7-A134-5FB409C2BD20}"/>
              </a:ext>
            </a:extLst>
          </p:cNvPr>
          <p:cNvSpPr txBox="1"/>
          <p:nvPr/>
        </p:nvSpPr>
        <p:spPr>
          <a:xfrm>
            <a:off x="0" y="3413"/>
            <a:ext cx="2309381" cy="3420552"/>
          </a:xfrm>
          <a:prstGeom prst="rect">
            <a:avLst/>
          </a:prstGeom>
          <a:noFill/>
        </p:spPr>
        <p:txBody>
          <a:bodyPr wrap="square" rtlCol="0">
            <a:spAutoFit/>
          </a:bodyPr>
          <a:lstStyle/>
          <a:p>
            <a:r>
              <a:rPr kumimoji="1" lang="ja-JP" altLang="en-US" sz="2000" dirty="0">
                <a:latin typeface="Yu Gothic UI Semibold" panose="020B0700000000000000" pitchFamily="50" charset="-128"/>
                <a:ea typeface="Yu Gothic UI Semibold" panose="020B0700000000000000" pitchFamily="50" charset="-128"/>
              </a:rPr>
              <a:t>最近、こんなことありませんか？</a:t>
            </a:r>
            <a:endParaRPr kumimoji="1" lang="en-US" altLang="ja-JP" sz="2000" dirty="0">
              <a:latin typeface="Yu Gothic UI Semibold" panose="020B0700000000000000" pitchFamily="50" charset="-128"/>
              <a:ea typeface="Yu Gothic UI Semibold" panose="020B0700000000000000" pitchFamily="50" charset="-128"/>
            </a:endParaRPr>
          </a:p>
          <a:p>
            <a:pPr>
              <a:lnSpc>
                <a:spcPct val="150000"/>
              </a:lnSpc>
            </a:pPr>
            <a:r>
              <a:rPr kumimoji="1" lang="ja-JP" altLang="en-US" sz="2000" dirty="0">
                <a:latin typeface="Yu Gothic UI Semibold" panose="020B0700000000000000" pitchFamily="50" charset="-128"/>
                <a:ea typeface="Yu Gothic UI Semibold" panose="020B0700000000000000" pitchFamily="50" charset="-128"/>
              </a:rPr>
              <a:t>・ 歩くのが遅くなった</a:t>
            </a:r>
            <a:endParaRPr kumimoji="1" lang="en-US" altLang="ja-JP" sz="2000" dirty="0">
              <a:latin typeface="Yu Gothic UI Semibold" panose="020B0700000000000000" pitchFamily="50" charset="-128"/>
              <a:ea typeface="Yu Gothic UI Semibold" panose="020B0700000000000000" pitchFamily="50" charset="-128"/>
            </a:endParaRPr>
          </a:p>
          <a:p>
            <a:pPr>
              <a:lnSpc>
                <a:spcPct val="150000"/>
              </a:lnSpc>
            </a:pPr>
            <a:r>
              <a:rPr kumimoji="1" lang="ja-JP" altLang="en-US" sz="2000" dirty="0">
                <a:latin typeface="Yu Gothic UI Semibold" panose="020B0700000000000000" pitchFamily="50" charset="-128"/>
                <a:ea typeface="Yu Gothic UI Semibold" panose="020B0700000000000000" pitchFamily="50" charset="-128"/>
              </a:rPr>
              <a:t>・ ふたが空けにくい</a:t>
            </a:r>
            <a:endParaRPr kumimoji="1" lang="en-US" altLang="ja-JP" sz="2000" dirty="0">
              <a:latin typeface="Yu Gothic UI Semibold" panose="020B0700000000000000" pitchFamily="50" charset="-128"/>
              <a:ea typeface="Yu Gothic UI Semibold" panose="020B0700000000000000" pitchFamily="50" charset="-128"/>
            </a:endParaRPr>
          </a:p>
          <a:p>
            <a:pPr>
              <a:lnSpc>
                <a:spcPct val="150000"/>
              </a:lnSpc>
            </a:pPr>
            <a:r>
              <a:rPr kumimoji="1" lang="ja-JP" altLang="en-US" sz="2000" dirty="0">
                <a:latin typeface="Yu Gothic UI Semibold" panose="020B0700000000000000" pitchFamily="50" charset="-128"/>
                <a:ea typeface="Yu Gothic UI Semibold" panose="020B0700000000000000" pitchFamily="50" charset="-128"/>
              </a:rPr>
              <a:t>・ 外出が減った</a:t>
            </a:r>
            <a:endParaRPr kumimoji="1" lang="en-US" altLang="ja-JP" sz="2000" dirty="0">
              <a:latin typeface="Yu Gothic UI Semibold" panose="020B0700000000000000" pitchFamily="50" charset="-128"/>
              <a:ea typeface="Yu Gothic UI Semibold" panose="020B0700000000000000" pitchFamily="50" charset="-128"/>
            </a:endParaRPr>
          </a:p>
          <a:p>
            <a:pPr>
              <a:lnSpc>
                <a:spcPct val="150000"/>
              </a:lnSpc>
            </a:pPr>
            <a:r>
              <a:rPr kumimoji="1" lang="ja-JP" altLang="en-US" sz="2000" dirty="0">
                <a:latin typeface="Yu Gothic UI Semibold" panose="020B0700000000000000" pitchFamily="50" charset="-128"/>
                <a:ea typeface="Yu Gothic UI Semibold" panose="020B0700000000000000" pitchFamily="50" charset="-128"/>
              </a:rPr>
              <a:t>・ 疲れやすくなった</a:t>
            </a:r>
            <a:endParaRPr kumimoji="1" lang="en-US" altLang="ja-JP" sz="2000" dirty="0">
              <a:latin typeface="Yu Gothic UI Semibold" panose="020B0700000000000000" pitchFamily="50" charset="-128"/>
              <a:ea typeface="Yu Gothic UI Semibold" panose="020B0700000000000000" pitchFamily="50" charset="-128"/>
            </a:endParaRPr>
          </a:p>
          <a:p>
            <a:pPr>
              <a:lnSpc>
                <a:spcPct val="150000"/>
              </a:lnSpc>
            </a:pPr>
            <a:r>
              <a:rPr kumimoji="1" lang="ja-JP" altLang="en-US" sz="2000" dirty="0">
                <a:latin typeface="Yu Gothic UI Semibold" panose="020B0700000000000000" pitchFamily="50" charset="-128"/>
                <a:ea typeface="Yu Gothic UI Semibold" panose="020B0700000000000000" pitchFamily="50" charset="-128"/>
              </a:rPr>
              <a:t>・ 人と会話が減った</a:t>
            </a:r>
            <a:endParaRPr kumimoji="1" lang="en-US" altLang="ja-JP" sz="2000" dirty="0">
              <a:latin typeface="Yu Gothic UI Semibold" panose="020B0700000000000000" pitchFamily="50" charset="-128"/>
              <a:ea typeface="Yu Gothic UI Semibold" panose="020B0700000000000000" pitchFamily="50" charset="-128"/>
            </a:endParaRPr>
          </a:p>
          <a:p>
            <a:pPr>
              <a:lnSpc>
                <a:spcPct val="150000"/>
              </a:lnSpc>
            </a:pPr>
            <a:endParaRPr kumimoji="1" lang="en-US" altLang="ja-JP" sz="2000" dirty="0">
              <a:latin typeface="Yu Gothic UI Semibold" panose="020B0700000000000000" pitchFamily="50" charset="-128"/>
              <a:ea typeface="Yu Gothic UI Semibold" panose="020B0700000000000000" pitchFamily="50" charset="-128"/>
            </a:endParaRPr>
          </a:p>
        </p:txBody>
      </p:sp>
      <p:sp>
        <p:nvSpPr>
          <p:cNvPr id="12" name="テキスト ボックス 11">
            <a:extLst>
              <a:ext uri="{FF2B5EF4-FFF2-40B4-BE49-F238E27FC236}">
                <a16:creationId xmlns:a16="http://schemas.microsoft.com/office/drawing/2014/main" id="{B0013A30-A446-F9F7-5E88-74494D10404A}"/>
              </a:ext>
            </a:extLst>
          </p:cNvPr>
          <p:cNvSpPr txBox="1"/>
          <p:nvPr/>
        </p:nvSpPr>
        <p:spPr>
          <a:xfrm>
            <a:off x="-67887" y="7802746"/>
            <a:ext cx="5106074" cy="2246769"/>
          </a:xfrm>
          <a:prstGeom prst="rect">
            <a:avLst/>
          </a:prstGeom>
          <a:noFill/>
        </p:spPr>
        <p:txBody>
          <a:bodyPr wrap="square" rtlCol="0">
            <a:spAutoFit/>
          </a:bodyPr>
          <a:lstStyle/>
          <a:p>
            <a:r>
              <a:rPr kumimoji="1" lang="ja-JP" altLang="en-US" sz="2000" dirty="0">
                <a:latin typeface="Yu Gothic UI Semibold" panose="020B0700000000000000" pitchFamily="50" charset="-128"/>
                <a:ea typeface="Yu Gothic UI Semibold" panose="020B0700000000000000" pitchFamily="50" charset="-128"/>
              </a:rPr>
              <a:t>フレイルとは？</a:t>
            </a:r>
            <a:endParaRPr kumimoji="1" lang="en-US" altLang="ja-JP" sz="2000" dirty="0">
              <a:latin typeface="Yu Gothic UI Semibold" panose="020B0700000000000000" pitchFamily="50" charset="-128"/>
              <a:ea typeface="Yu Gothic UI Semibold" panose="020B0700000000000000" pitchFamily="50" charset="-128"/>
            </a:endParaRPr>
          </a:p>
          <a:p>
            <a:r>
              <a:rPr kumimoji="1" lang="ja-JP" altLang="en-US" sz="2000" dirty="0">
                <a:latin typeface="Yu Gothic UI Semibold" panose="020B0700000000000000" pitchFamily="50" charset="-128"/>
                <a:ea typeface="Yu Gothic UI Semibold" panose="020B0700000000000000" pitchFamily="50" charset="-128"/>
              </a:rPr>
              <a:t>  加齢に伴って筋力や活力が低下している状態</a:t>
            </a:r>
            <a:endParaRPr kumimoji="1" lang="en-US" altLang="ja-JP" sz="2000" dirty="0">
              <a:latin typeface="Yu Gothic UI Semibold" panose="020B0700000000000000" pitchFamily="50" charset="-128"/>
              <a:ea typeface="Yu Gothic UI Semibold" panose="020B0700000000000000" pitchFamily="50" charset="-128"/>
            </a:endParaRPr>
          </a:p>
          <a:p>
            <a:endParaRPr kumimoji="1" lang="en-US" altLang="ja-JP" sz="2000" dirty="0">
              <a:latin typeface="Yu Gothic UI Semibold" panose="020B0700000000000000" pitchFamily="50" charset="-128"/>
              <a:ea typeface="Yu Gothic UI Semibold" panose="020B0700000000000000" pitchFamily="50" charset="-128"/>
            </a:endParaRPr>
          </a:p>
          <a:p>
            <a:r>
              <a:rPr kumimoji="1" lang="ja-JP" altLang="en-US" sz="2000" dirty="0">
                <a:latin typeface="Yu Gothic UI Semibold" panose="020B0700000000000000" pitchFamily="50" charset="-128"/>
                <a:ea typeface="Yu Gothic UI Semibold" panose="020B0700000000000000" pitchFamily="50" charset="-128"/>
              </a:rPr>
              <a:t>働く世代の方でもフレイルの芽を放置するとリスクは高くなります。</a:t>
            </a:r>
            <a:endParaRPr kumimoji="1" lang="en-US" altLang="ja-JP" sz="2000" dirty="0">
              <a:latin typeface="Yu Gothic UI Semibold" panose="020B0700000000000000" pitchFamily="50" charset="-128"/>
              <a:ea typeface="Yu Gothic UI Semibold" panose="020B0700000000000000" pitchFamily="50" charset="-128"/>
            </a:endParaRPr>
          </a:p>
          <a:p>
            <a:endParaRPr kumimoji="1" lang="en-US" altLang="ja-JP" sz="2000" dirty="0">
              <a:latin typeface="Yu Gothic UI Semibold" panose="020B0700000000000000" pitchFamily="50" charset="-128"/>
              <a:ea typeface="Yu Gothic UI Semibold" panose="020B0700000000000000" pitchFamily="50" charset="-128"/>
            </a:endParaRPr>
          </a:p>
          <a:p>
            <a:r>
              <a:rPr kumimoji="1" lang="ja-JP" altLang="en-US" sz="2000" dirty="0">
                <a:latin typeface="Yu Gothic UI Semibold" panose="020B0700000000000000" pitchFamily="50" charset="-128"/>
                <a:ea typeface="Yu Gothic UI Semibold" panose="020B0700000000000000" pitchFamily="50" charset="-128"/>
              </a:rPr>
              <a:t>適切な取り組みでフレイルは予防できます。</a:t>
            </a:r>
            <a:endParaRPr kumimoji="1" lang="en-US" altLang="ja-JP" sz="2000" dirty="0">
              <a:latin typeface="Yu Gothic UI Semibold" panose="020B0700000000000000" pitchFamily="50" charset="-128"/>
              <a:ea typeface="Yu Gothic UI Semibold" panose="020B0700000000000000" pitchFamily="50" charset="-128"/>
            </a:endParaRPr>
          </a:p>
        </p:txBody>
      </p:sp>
      <p:sp>
        <p:nvSpPr>
          <p:cNvPr id="4" name="タイトル 1" descr="自治会の会合">
            <a:extLst>
              <a:ext uri="{FF2B5EF4-FFF2-40B4-BE49-F238E27FC236}">
                <a16:creationId xmlns:a16="http://schemas.microsoft.com/office/drawing/2014/main" id="{079D09C2-22ED-975D-BC97-3A224B2EBD0C}"/>
              </a:ext>
            </a:extLst>
          </p:cNvPr>
          <p:cNvSpPr txBox="1">
            <a:spLocks/>
          </p:cNvSpPr>
          <p:nvPr/>
        </p:nvSpPr>
        <p:spPr>
          <a:xfrm>
            <a:off x="2351366" y="2873073"/>
            <a:ext cx="5350385" cy="2005256"/>
          </a:xfrm>
          <a:prstGeom prst="rect">
            <a:avLst/>
          </a:prstGeom>
        </p:spPr>
        <p:txBody>
          <a:bodyPr vert="horz" lIns="91440" tIns="45720" rIns="91440" bIns="45720" rtlCol="0" anchor="ctr">
            <a:normAutofit/>
          </a:bodyPr>
          <a:lstStyle>
            <a:lvl1pPr algn="ctr" defTabSz="1341150" rtl="0" eaLnBrk="1" latinLnBrk="0" hangingPunct="1">
              <a:lnSpc>
                <a:spcPct val="100000"/>
              </a:lnSpc>
              <a:spcBef>
                <a:spcPct val="0"/>
              </a:spcBef>
              <a:buNone/>
              <a:defRPr kumimoji="1" sz="5200" b="1" i="0" kern="1200" baseline="0">
                <a:solidFill>
                  <a:schemeClr val="tx1"/>
                </a:solidFill>
                <a:latin typeface="Meiryo UI" panose="020B0604030504040204" pitchFamily="50" charset="-128"/>
                <a:ea typeface="Meiryo UI" panose="020B0604030504040204" pitchFamily="50" charset="-128"/>
                <a:cs typeface="+mj-cs"/>
              </a:defRPr>
            </a:lvl1pPr>
          </a:lstStyle>
          <a:p>
            <a:pPr algn="l">
              <a:lnSpc>
                <a:spcPct val="150000"/>
              </a:lnSpc>
            </a:pPr>
            <a:r>
              <a:rPr lang="ja-JP" altLang="en-US" sz="2800" b="0"/>
              <a:t>テーマ：その場運動で血流アップ</a:t>
            </a:r>
            <a:endParaRPr lang="en-US" altLang="ja-JP" sz="2800" b="0" dirty="0"/>
          </a:p>
          <a:p>
            <a:pPr>
              <a:lnSpc>
                <a:spcPct val="150000"/>
              </a:lnSpc>
            </a:pPr>
            <a:r>
              <a:rPr lang="ja-JP" altLang="en-US" sz="2400" b="0"/>
              <a:t>～上半身の筋肉編～</a:t>
            </a:r>
            <a:endParaRPr lang="en-US" altLang="ja-JP" sz="2400" b="0" dirty="0"/>
          </a:p>
        </p:txBody>
      </p:sp>
    </p:spTree>
    <p:extLst>
      <p:ext uri="{BB962C8B-B14F-4D97-AF65-F5344CB8AC3E}">
        <p14:creationId xmlns:p14="http://schemas.microsoft.com/office/powerpoint/2010/main" val="1278645080"/>
      </p:ext>
    </p:extLst>
  </p:cSld>
  <p:clrMapOvr>
    <a:masterClrMapping/>
  </p:clrMapOvr>
</p:sld>
</file>

<file path=ppt/theme/theme1.xml><?xml version="1.0" encoding="utf-8"?>
<a:theme xmlns:a="http://schemas.openxmlformats.org/drawingml/2006/main" name="Office テーマ">
  <a:themeElements>
    <a:clrScheme name="Community Flyer">
      <a:dk1>
        <a:srgbClr val="000000"/>
      </a:dk1>
      <a:lt1>
        <a:srgbClr val="FFFFFF"/>
      </a:lt1>
      <a:dk2>
        <a:srgbClr val="44546A"/>
      </a:dk2>
      <a:lt2>
        <a:srgbClr val="E7E6E6"/>
      </a:lt2>
      <a:accent1>
        <a:srgbClr val="EA714F"/>
      </a:accent1>
      <a:accent2>
        <a:srgbClr val="E2A13F"/>
      </a:accent2>
      <a:accent3>
        <a:srgbClr val="FEE1DB"/>
      </a:accent3>
      <a:accent4>
        <a:srgbClr val="B3C5B9"/>
      </a:accent4>
      <a:accent5>
        <a:srgbClr val="537D7B"/>
      </a:accent5>
      <a:accent6>
        <a:srgbClr val="70AD47"/>
      </a:accent6>
      <a:hlink>
        <a:srgbClr val="0563C1"/>
      </a:hlink>
      <a:folHlink>
        <a:srgbClr val="954F72"/>
      </a:folHlink>
    </a:clrScheme>
    <a:fontScheme name="Custom 73">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2802604_TF00806914_Win32" id="{0DF1A9AC-202F-4462-901C-D08588BA91F1}" vid="{98AA27A0-DD82-49F8-A8CE-276FCE22E07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コミュニティのチラシ</Template>
  <TotalTime>1331</TotalTime>
  <Words>168</Words>
  <Application>Microsoft Macintosh PowerPoint</Application>
  <PresentationFormat>ユーザー設定</PresentationFormat>
  <Paragraphs>22</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Yu Gothic UI Semibold</vt:lpstr>
      <vt:lpstr>Arial</vt:lpstr>
      <vt:lpstr>Office テーマ</vt:lpstr>
      <vt:lpstr>フレイル予防 体操教室</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フレイル予防 体操教室</dc:title>
  <dc:creator>周東 孝浩</dc:creator>
  <cp:lastModifiedBy>Shuto Takahiro</cp:lastModifiedBy>
  <cp:revision>7</cp:revision>
  <cp:lastPrinted>2025-02-26T04:10:13Z</cp:lastPrinted>
  <dcterms:created xsi:type="dcterms:W3CDTF">2023-12-26T08:28:45Z</dcterms:created>
  <dcterms:modified xsi:type="dcterms:W3CDTF">2025-02-26T23:36:10Z</dcterms:modified>
</cp:coreProperties>
</file>